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70" r:id="rId4"/>
    <p:sldId id="269" r:id="rId5"/>
    <p:sldId id="272" r:id="rId6"/>
    <p:sldId id="271" r:id="rId7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A72E"/>
    <a:srgbClr val="145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 autoAdjust="0"/>
    <p:restoredTop sz="94640"/>
  </p:normalViewPr>
  <p:slideViewPr>
    <p:cSldViewPr snapToGrid="0">
      <p:cViewPr>
        <p:scale>
          <a:sx n="39" d="100"/>
          <a:sy n="39" d="100"/>
        </p:scale>
        <p:origin x="17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jp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3.jpg"/><Relationship Id="rId2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40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0.jpg"/><Relationship Id="rId10" Type="http://schemas.openxmlformats.org/officeDocument/2006/relationships/image" Target="../media/image38.jpg"/><Relationship Id="rId4" Type="http://schemas.openxmlformats.org/officeDocument/2006/relationships/image" Target="../media/image29.jpg"/><Relationship Id="rId9" Type="http://schemas.openxmlformats.org/officeDocument/2006/relationships/image" Target="../media/image3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28.png"/><Relationship Id="rId21" Type="http://schemas.openxmlformats.org/officeDocument/2006/relationships/image" Target="../media/image49.jpg"/><Relationship Id="rId7" Type="http://schemas.openxmlformats.org/officeDocument/2006/relationships/image" Target="../media/image35.pn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" Type="http://schemas.openxmlformats.org/officeDocument/2006/relationships/image" Target="../media/image27.png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0.jpg"/><Relationship Id="rId15" Type="http://schemas.openxmlformats.org/officeDocument/2006/relationships/image" Target="../media/image43.jpg"/><Relationship Id="rId23" Type="http://schemas.openxmlformats.org/officeDocument/2006/relationships/image" Target="../media/image51.pn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29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7AF30D-F9D3-AEE8-CF8D-2710760D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57413"/>
            <a:ext cx="11338118" cy="5834696"/>
          </a:xfrm>
          <a:prstGeom prst="rect">
            <a:avLst/>
          </a:prstGeom>
        </p:spPr>
      </p:pic>
      <p:pic>
        <p:nvPicPr>
          <p:cNvPr id="24" name="Picture 23" descr="A graph of a function&#10;&#10;AI-generated content may be incorrect.">
            <a:extLst>
              <a:ext uri="{FF2B5EF4-FFF2-40B4-BE49-F238E27FC236}">
                <a16:creationId xmlns:a16="http://schemas.microsoft.com/office/drawing/2014/main" id="{6E53E02A-5A87-104C-F671-66FDFDC4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128325"/>
            <a:ext cx="5122329" cy="1856232"/>
          </a:xfrm>
          <a:prstGeom prst="rect">
            <a:avLst/>
          </a:prstGeom>
        </p:spPr>
      </p:pic>
      <p:pic>
        <p:nvPicPr>
          <p:cNvPr id="25" name="Picture 24" descr="A graph of a function&#10;&#10;AI-generated content may be incorrect.">
            <a:extLst>
              <a:ext uri="{FF2B5EF4-FFF2-40B4-BE49-F238E27FC236}">
                <a16:creationId xmlns:a16="http://schemas.microsoft.com/office/drawing/2014/main" id="{C7CDC9EB-EAD0-71C6-B5D1-FA3FF72C9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330" y="4077283"/>
            <a:ext cx="5263181" cy="1907274"/>
          </a:xfrm>
          <a:prstGeom prst="rect">
            <a:avLst/>
          </a:prstGeom>
        </p:spPr>
      </p:pic>
      <p:pic>
        <p:nvPicPr>
          <p:cNvPr id="26" name="Picture 25" descr="A graph of a number of numbers and a number of squares&#10;&#10;AI-generated content may be incorrect.">
            <a:extLst>
              <a:ext uri="{FF2B5EF4-FFF2-40B4-BE49-F238E27FC236}">
                <a16:creationId xmlns:a16="http://schemas.microsoft.com/office/drawing/2014/main" id="{15AC32C5-0B91-3121-F880-52FABDE85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5930484"/>
            <a:ext cx="5122329" cy="1856232"/>
          </a:xfrm>
          <a:prstGeom prst="rect">
            <a:avLst/>
          </a:prstGeom>
        </p:spPr>
      </p:pic>
      <p:pic>
        <p:nvPicPr>
          <p:cNvPr id="27" name="Picture 26" descr="A graph of a function&#10;&#10;AI-generated content may be incorrect.">
            <a:extLst>
              <a:ext uri="{FF2B5EF4-FFF2-40B4-BE49-F238E27FC236}">
                <a16:creationId xmlns:a16="http://schemas.microsoft.com/office/drawing/2014/main" id="{72938EDA-CA56-FEE7-CA47-EEE0DDF0A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788350"/>
            <a:ext cx="5122329" cy="1856232"/>
          </a:xfrm>
          <a:prstGeom prst="rect">
            <a:avLst/>
          </a:prstGeom>
        </p:spPr>
      </p:pic>
      <p:pic>
        <p:nvPicPr>
          <p:cNvPr id="28" name="Picture 27" descr="A graph of a function&#10;&#10;AI-generated content may be incorrect.">
            <a:extLst>
              <a:ext uri="{FF2B5EF4-FFF2-40B4-BE49-F238E27FC236}">
                <a16:creationId xmlns:a16="http://schemas.microsoft.com/office/drawing/2014/main" id="{53145E8F-62EE-BFD3-6843-5C5905F3A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328" y="5884267"/>
            <a:ext cx="5263181" cy="1907273"/>
          </a:xfrm>
          <a:prstGeom prst="rect">
            <a:avLst/>
          </a:prstGeom>
        </p:spPr>
      </p:pic>
      <p:pic>
        <p:nvPicPr>
          <p:cNvPr id="29" name="Picture 28" descr="A graph of a function&#10;&#10;AI-generated content may be incorrect.">
            <a:extLst>
              <a:ext uri="{FF2B5EF4-FFF2-40B4-BE49-F238E27FC236}">
                <a16:creationId xmlns:a16="http://schemas.microsoft.com/office/drawing/2014/main" id="{FE10A304-DAC3-D87A-6481-A8E83BC8DB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2329" y="7783684"/>
            <a:ext cx="5281617" cy="19139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FC3C12-4E4D-8329-CFFE-B33DA789D288}"/>
              </a:ext>
            </a:extLst>
          </p:cNvPr>
          <p:cNvCxnSpPr/>
          <p:nvPr/>
        </p:nvCxnSpPr>
        <p:spPr>
          <a:xfrm>
            <a:off x="15802336" y="5379072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BFB48A-5E73-D192-84C4-14039F4C6392}"/>
              </a:ext>
            </a:extLst>
          </p:cNvPr>
          <p:cNvCxnSpPr/>
          <p:nvPr/>
        </p:nvCxnSpPr>
        <p:spPr>
          <a:xfrm>
            <a:off x="15858216" y="6654999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E1C311-8B72-C5A6-B329-BD5441108583}"/>
              </a:ext>
            </a:extLst>
          </p:cNvPr>
          <p:cNvCxnSpPr>
            <a:cxnSpLocks/>
          </p:cNvCxnSpPr>
          <p:nvPr/>
        </p:nvCxnSpPr>
        <p:spPr>
          <a:xfrm>
            <a:off x="16750603" y="4430806"/>
            <a:ext cx="0" cy="145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147FE82-7E2D-5078-784B-A30C287637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6048" y="-400829"/>
            <a:ext cx="779778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147403"/>
            <a:ext cx="20695373" cy="80022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3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4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6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8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2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0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1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3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30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430450" y="-3104204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4631" y="-3104207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40" y="-3104206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49" y="-606637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3389072" y="4413399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923" y="4413399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084" y="4413399"/>
            <a:ext cx="1662796" cy="222580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8363255C-0C07-1B20-F5C6-FC57B803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6163" y="-627326"/>
            <a:ext cx="2438400" cy="2438400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1C3F3776-07DE-EF72-C2F6-D4E1240DC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254" y="-627326"/>
            <a:ext cx="2438400" cy="2438400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C5B15ABC-9E52-52A6-770D-E8EDF82B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4631" y="1946103"/>
            <a:ext cx="2438400" cy="2438400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13337C40-3339-B60A-56E9-C2A830C3B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072" y="1946103"/>
            <a:ext cx="2438400" cy="2438400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B14ABAD6-E153-7A77-07D5-B7A913FB99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6851" y="194610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3A58-A39C-28FE-6DFC-0B14F3AD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CAFEF2-F12F-0621-8507-1ECC24768075}"/>
              </a:ext>
            </a:extLst>
          </p:cNvPr>
          <p:cNvSpPr/>
          <p:nvPr/>
        </p:nvSpPr>
        <p:spPr>
          <a:xfrm>
            <a:off x="-4310743" y="-1632857"/>
            <a:ext cx="23839714" cy="1378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8C6F7BC0-BA52-E318-36C4-35CB548DDE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090ED315-AA42-F6DE-7701-8C1772A8BCF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B9B3DCAA-BA3A-714D-3E27-3CD655997B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72D509-63BC-A617-4A9E-8B7867F54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49" y="-109233"/>
            <a:ext cx="2368296" cy="2368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87530-A7DA-27E3-F84F-081AB1F6E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10594425" y="-109233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EBC5F6-EEE5-4E0B-C12B-FC505942E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425" y="2210788"/>
            <a:ext cx="3169820" cy="30357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83BF36-5F42-CB64-CAAC-96D8BD5D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4424" y="5340724"/>
            <a:ext cx="3169819" cy="424309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9BF365AE-2F67-6F5B-C1B0-D9BE7BCC3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828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816572DC-6CC8-BA4A-C13F-1E20EEF2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828" y="4773018"/>
            <a:ext cx="2369217" cy="2369217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8183CB48-3E4B-DC46-DECD-7A5558DF8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975" y="4773939"/>
            <a:ext cx="2368296" cy="2368296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560B3E57-738E-48B8-FB38-0BDB97AC05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7975" y="-109233"/>
            <a:ext cx="2368296" cy="2368296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DA30AAF-593A-9FEE-2592-E2411108A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7975" y="2332353"/>
            <a:ext cx="2368296" cy="2368296"/>
          </a:xfrm>
          <a:prstGeom prst="rect">
            <a:avLst/>
          </a:prstGeom>
        </p:spPr>
      </p:pic>
      <p:pic>
        <p:nvPicPr>
          <p:cNvPr id="4" name="Picture 3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32A0E7F-0F33-3B95-3F96-A0580A7FA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8828" y="7214604"/>
            <a:ext cx="2369217" cy="2369217"/>
          </a:xfrm>
          <a:prstGeom prst="rect">
            <a:avLst/>
          </a:prstGeom>
        </p:spPr>
      </p:pic>
      <p:pic>
        <p:nvPicPr>
          <p:cNvPr id="10" name="Picture 9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13AD1828-6C45-EB89-DA79-36C18BBA98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975" y="7215525"/>
            <a:ext cx="2368296" cy="2368296"/>
          </a:xfrm>
          <a:prstGeom prst="rect">
            <a:avLst/>
          </a:prstGeom>
        </p:spPr>
      </p:pic>
      <p:pic>
        <p:nvPicPr>
          <p:cNvPr id="18" name="Picture 17" descr="A city with snow and buildings&#10;&#10;AI-generated content may be incorrect.">
            <a:extLst>
              <a:ext uri="{FF2B5EF4-FFF2-40B4-BE49-F238E27FC236}">
                <a16:creationId xmlns:a16="http://schemas.microsoft.com/office/drawing/2014/main" id="{2E1A7C7E-9F07-FBB0-BD0D-E7934A144A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10493" y="8569133"/>
            <a:ext cx="2565400" cy="2565400"/>
          </a:xfrm>
          <a:prstGeom prst="rect">
            <a:avLst/>
          </a:prstGeom>
        </p:spPr>
      </p:pic>
      <p:pic>
        <p:nvPicPr>
          <p:cNvPr id="21" name="Picture 20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5673733D-FA60-EE7D-E59B-9C7FA27122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6201" y="-109233"/>
            <a:ext cx="2368296" cy="2368296"/>
          </a:xfrm>
          <a:prstGeom prst="rect">
            <a:avLst/>
          </a:prstGeom>
        </p:spPr>
      </p:pic>
      <p:pic>
        <p:nvPicPr>
          <p:cNvPr id="25" name="Picture 24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DDD355F-90F2-0AA0-0742-36AEE414D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6201" y="2332353"/>
            <a:ext cx="2368296" cy="2368296"/>
          </a:xfrm>
          <a:prstGeom prst="rect">
            <a:avLst/>
          </a:prstGeom>
        </p:spPr>
      </p:pic>
      <p:pic>
        <p:nvPicPr>
          <p:cNvPr id="27" name="Picture 26" descr="A boat with people on it&#10;&#10;AI-generated content may be incorrect.">
            <a:extLst>
              <a:ext uri="{FF2B5EF4-FFF2-40B4-BE49-F238E27FC236}">
                <a16:creationId xmlns:a16="http://schemas.microsoft.com/office/drawing/2014/main" id="{5274DF14-3A38-AF61-0350-9BAFD5081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6201" y="7215525"/>
            <a:ext cx="2368296" cy="2368296"/>
          </a:xfrm>
          <a:prstGeom prst="rect">
            <a:avLst/>
          </a:prstGeom>
        </p:spPr>
      </p:pic>
      <p:pic>
        <p:nvPicPr>
          <p:cNvPr id="29" name="Picture 28" descr="A bridge over water with a city in the background&#10;&#10;AI-generated content may be incorrect.">
            <a:extLst>
              <a:ext uri="{FF2B5EF4-FFF2-40B4-BE49-F238E27FC236}">
                <a16:creationId xmlns:a16="http://schemas.microsoft.com/office/drawing/2014/main" id="{9954EFCF-3F74-FAFF-5AA1-E886B86B37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48243" y="5433511"/>
            <a:ext cx="2565400" cy="2565400"/>
          </a:xfrm>
          <a:prstGeom prst="rect">
            <a:avLst/>
          </a:prstGeom>
        </p:spPr>
      </p:pic>
      <p:pic>
        <p:nvPicPr>
          <p:cNvPr id="32" name="Picture 31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A54C8ABE-7DFE-3762-C71F-537B832474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46201" y="4773939"/>
            <a:ext cx="2368296" cy="2368296"/>
          </a:xfrm>
          <a:prstGeom prst="rect">
            <a:avLst/>
          </a:prstGeom>
        </p:spPr>
      </p:pic>
      <p:pic>
        <p:nvPicPr>
          <p:cNvPr id="34" name="Picture 33" descr="Several boats in a harbor&#10;&#10;AI-generated content may be incorrect.">
            <a:extLst>
              <a:ext uri="{FF2B5EF4-FFF2-40B4-BE49-F238E27FC236}">
                <a16:creationId xmlns:a16="http://schemas.microsoft.com/office/drawing/2014/main" id="{411C8D5C-4D7E-219E-DF4C-9678A87F90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687641" y="9697619"/>
            <a:ext cx="2565400" cy="2565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21738A-4995-DB8A-22B7-EB6E06DC60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565974" y="-4224033"/>
            <a:ext cx="1168706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16119</TotalTime>
  <Words>96</Words>
  <Application>Microsoft Office PowerPoint</Application>
  <PresentationFormat>Custom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21</cp:revision>
  <dcterms:created xsi:type="dcterms:W3CDTF">2025-07-10T17:57:30Z</dcterms:created>
  <dcterms:modified xsi:type="dcterms:W3CDTF">2025-10-01T20:56:30Z</dcterms:modified>
</cp:coreProperties>
</file>